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7" r:id="rId3"/>
  </p:sldIdLst>
  <p:sldSz cx="9144000" cy="6858000" type="screen4x3"/>
  <p:notesSz cx="6946900" cy="92837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40" autoAdjust="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10075"/>
            <a:ext cx="5556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E18DDDA6-EFCA-409D-B11F-B1780CB03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3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C19F6-2EA2-4934-AC7F-6A22B3199FF2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5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0C0EC-863C-4C1A-91F4-FE3B39619D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7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FE05F-650D-4980-B0F5-B12133CF5A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B0429-8C06-4B56-9C13-0CC82B3DC6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3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927C6-8960-483D-AB9B-87A4028560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4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08A28-EF99-441D-9D0B-56989D6E8D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8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69449-7F36-446B-8D9A-C6A7990883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8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5BFCE-6C62-422B-AE23-03A2FAD31D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5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488D3-A289-4F05-94F4-10ED76804C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8AD6D-4BB6-487D-9608-10F8F5F27F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1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2CC04-0124-457D-82D8-4C4A712036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3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86AAD-7F6F-4ED7-A5A2-55CFB15BF8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6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116C65A2-C35C-4852-BF91-061C1FB7A4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7" name="Rectangle 75"/>
          <p:cNvSpPr>
            <a:spLocks noGrp="1" noChangeArrowheads="1"/>
          </p:cNvSpPr>
          <p:nvPr>
            <p:ph type="title"/>
          </p:nvPr>
        </p:nvSpPr>
        <p:spPr>
          <a:xfrm>
            <a:off x="3910445" y="1024678"/>
            <a:ext cx="5430982" cy="457766"/>
          </a:xfrm>
          <a:noFill/>
          <a:ln/>
        </p:spPr>
        <p:txBody>
          <a:bodyPr anchor="b"/>
          <a:lstStyle/>
          <a:p>
            <a:r>
              <a:rPr lang="en-US" sz="2400" dirty="0" smtClean="0">
                <a:solidFill>
                  <a:schemeClr val="tx1"/>
                </a:solidFill>
              </a:rPr>
              <a:t>Interview/Selection Process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914400" y="1752600"/>
            <a:ext cx="1447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57200" y="533400"/>
            <a:ext cx="2209800" cy="106680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/>
              <a:t>Post Role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*dual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strategy of posting AND asking key people to push role to their networks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71055" y="1852179"/>
            <a:ext cx="2195945" cy="1143866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/>
              <a:t>Phone Screen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15-30 minutes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 smtClean="0"/>
              <a:t>Use script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Focus on interest and</a:t>
            </a:r>
            <a:r>
              <a:rPr lang="en-US" dirty="0"/>
              <a:t> </a:t>
            </a:r>
            <a:r>
              <a:rPr lang="en-US" dirty="0" smtClean="0"/>
              <a:t>needs ($$, travel, flex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71055" y="3248024"/>
            <a:ext cx="2195945" cy="1143866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/>
              <a:t>In-Person - Initial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45-60 minutes (1 or 2)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 smtClean="0"/>
              <a:t>Focus: Culture fit and skills/experience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Single interviewer/pair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7200" y="4643869"/>
            <a:ext cx="2195945" cy="1171575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/>
              <a:t>In-Person - Final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3-6 hours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 smtClean="0"/>
              <a:t>Focus: Understanding of role, capacity to do, culture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Topgrade</a:t>
            </a:r>
            <a:r>
              <a:rPr lang="en-US" dirty="0"/>
              <a:t> </a:t>
            </a:r>
            <a:r>
              <a:rPr lang="en-US" dirty="0" smtClean="0"/>
              <a:t>and 30 minute stakeholder conversations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Curved Left Arrow 3"/>
          <p:cNvSpPr/>
          <p:nvPr/>
        </p:nvSpPr>
        <p:spPr bwMode="auto">
          <a:xfrm>
            <a:off x="2895600" y="1371600"/>
            <a:ext cx="685800" cy="952500"/>
          </a:xfrm>
          <a:prstGeom prst="curvedLeftArrow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Curved Left Arrow 4"/>
          <p:cNvSpPr/>
          <p:nvPr/>
        </p:nvSpPr>
        <p:spPr bwMode="auto">
          <a:xfrm>
            <a:off x="2819400" y="1066800"/>
            <a:ext cx="990600" cy="1295400"/>
          </a:xfrm>
          <a:prstGeom prst="curvedLef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Curved Left Arrow 11"/>
          <p:cNvSpPr/>
          <p:nvPr/>
        </p:nvSpPr>
        <p:spPr bwMode="auto">
          <a:xfrm>
            <a:off x="2895600" y="2743200"/>
            <a:ext cx="685800" cy="952500"/>
          </a:xfrm>
          <a:prstGeom prst="curvedLeftArrow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urved Left Arrow 12"/>
          <p:cNvSpPr/>
          <p:nvPr/>
        </p:nvSpPr>
        <p:spPr bwMode="auto">
          <a:xfrm>
            <a:off x="2895600" y="4114800"/>
            <a:ext cx="685800" cy="952500"/>
          </a:xfrm>
          <a:prstGeom prst="curvedLeftArrow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607127"/>
            <a:ext cx="32004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Start 2 weeks after Posting Role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Respond to all calls personally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09108" y="2914751"/>
            <a:ext cx="4849091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Timing:  Ongoing / Within week of Phone Screen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Schedule In-Person on phone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Ask:  Background check form/application, references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Respond to ALL questions same day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609108" y="4286351"/>
            <a:ext cx="5001491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Timing:  Within 2 weeks after In-Person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ALL communications by phone: Yes and No answers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Ask:  Assessment (if needed), additional contacts (past leaders, people they managed)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Start reference checks on high interest candidates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Respond to ALL questions same day</a:t>
            </a:r>
          </a:p>
        </p:txBody>
      </p:sp>
      <p:sp>
        <p:nvSpPr>
          <p:cNvPr id="11" name="Bent-Up Arrow 10"/>
          <p:cNvSpPr/>
          <p:nvPr/>
        </p:nvSpPr>
        <p:spPr bwMode="auto">
          <a:xfrm rot="5400000">
            <a:off x="2166072" y="5082453"/>
            <a:ext cx="609600" cy="2179493"/>
          </a:xfrm>
          <a:prstGeom prst="bentUpArrow">
            <a:avLst>
              <a:gd name="adj1" fmla="val 25000"/>
              <a:gd name="adj2" fmla="val 24077"/>
              <a:gd name="adj3" fmla="val 25000"/>
            </a:avLst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560618" y="5662179"/>
            <a:ext cx="2195945" cy="106680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/>
              <a:t>Offer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Within Days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 smtClean="0"/>
              <a:t>Give 2-3 days to respond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Single interviewer/pair</a:t>
            </a:r>
          </a:p>
          <a:p>
            <a:pPr marL="171450" marR="0" indent="-171450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 smtClean="0"/>
              <a:t>CALL all Yes / No People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56563" y="5749384"/>
            <a:ext cx="4572000" cy="9787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Timing:  Within week of Final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ALL communications phone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Offer: In person if possible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Complete reference checks on top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Respond to ALL questions same day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32047"/>
            <a:ext cx="3249637" cy="8045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0608897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p1082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p1082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446318F-079A-428D-89F7-8135169F6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organizational chart</Template>
  <TotalTime>32</TotalTime>
  <Words>203</Words>
  <Application>Microsoft Office PowerPoint</Application>
  <PresentationFormat>On-screen Show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06088976</vt:lpstr>
      <vt:lpstr>Interview/Selection Process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Interview/Selection  Process</dc:title>
  <dc:creator>Scott Patchin</dc:creator>
  <cp:keywords/>
  <cp:lastModifiedBy>Scott Patchin</cp:lastModifiedBy>
  <cp:revision>6</cp:revision>
  <dcterms:created xsi:type="dcterms:W3CDTF">2015-01-28T04:10:11Z</dcterms:created>
  <dcterms:modified xsi:type="dcterms:W3CDTF">2015-01-28T04:42:46Z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</Properties>
</file>